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95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neide Campos" initials="SC" lastIdx="1" clrIdx="0">
    <p:extLst>
      <p:ext uri="{19B8F6BF-5375-455C-9EA6-DF929625EA0E}">
        <p15:presenceInfo xmlns:p15="http://schemas.microsoft.com/office/powerpoint/2012/main" userId="42a54b71bc221d3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C5C4"/>
    <a:srgbClr val="EAF2FA"/>
    <a:srgbClr val="2160A9"/>
    <a:srgbClr val="009845"/>
    <a:srgbClr val="66CCFF"/>
    <a:srgbClr val="33A8E0"/>
    <a:srgbClr val="8CC171"/>
    <a:srgbClr val="99C982"/>
    <a:srgbClr val="2B81BA"/>
    <a:srgbClr val="E1CA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9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72891-44AF-44B3-A860-E52FEED1ACD9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C45DD-58FB-4446-807C-0B794D032A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15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AC190-F51C-4397-B987-3C61606AF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3EBA29-9470-445E-B1BD-413E7CE0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01406E-A6B2-45D9-AF92-FD748E18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743D-9A51-4B8F-81D3-42C8007BCBB6}" type="datetime1">
              <a:rPr lang="pt-BR" smtClean="0"/>
              <a:t>28/02/2023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E0FFB6-A221-4BA9-AEF2-5E974056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800EF9-06AF-45CE-A2B7-8BE6442F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3C73-69EC-4AFF-8E64-55EA0C532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42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15B454-6130-47E2-9B48-807BE7E08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6362B59-0052-4810-B8E7-38389794D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B46471-DA85-4DA3-A419-776A8388E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DB21-067B-4888-BCD9-A3175294D2DF}" type="datetime1">
              <a:rPr lang="pt-BR" smtClean="0"/>
              <a:t>28/02/2023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E646FB-8540-496D-8BB9-3DFE98451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169E4A-3E34-49EA-B054-3F022B3BC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3C73-69EC-4AFF-8E64-55EA0C532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35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080A7F-D075-4B46-A69E-A6A2A5345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53F87D-39C6-4127-AC26-6E3D96106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9D425F-8E0A-4F71-8D3F-66C613D44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7FFF-A885-4A0F-9EFD-8F6DC24AC184}" type="datetime1">
              <a:rPr lang="pt-BR" smtClean="0"/>
              <a:t>28/02/2023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8BCB88-1F93-42E0-B77E-116AA54B8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30C105-39B6-428D-A92C-0A73E0610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3C73-69EC-4AFF-8E64-55EA0C532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45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92357-C140-44B2-B764-856BDFE3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94245C-3418-4E27-91C1-7A6871DF9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87601D-B786-4402-AF12-8DF92602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5560-DC1A-4EEC-A72B-2C12030BA580}" type="datetime1">
              <a:rPr lang="pt-BR" smtClean="0"/>
              <a:t>28/02/2023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0CDD31-16EE-4FB2-BCA2-64D9C014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D9070D-B269-4DEB-AB43-8EF30B262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3C73-69EC-4AFF-8E64-55EA0C532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30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7B056-C7E7-4130-ADB0-F3F4BB19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181AF4-755E-4102-BB42-F8799D948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6277B8-EDE4-4085-8851-1F3AE7F6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FBF4-8B1B-4978-8106-C063BA5E8A26}" type="datetime1">
              <a:rPr lang="pt-BR" smtClean="0"/>
              <a:t>28/02/2023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9F1F66-75A1-4152-B171-BA6BE95E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7127F3-B83C-430C-9A1E-8FC2D401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3C73-69EC-4AFF-8E64-55EA0C532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11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9F1C5-182E-456B-8A05-7E9645D24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EC0F66-FC55-4293-9FC3-97E0CEE5F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7023DE5-8981-4049-9D87-497BA0F86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DE3278-5827-41A1-A58C-8FDFBB809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CA06-29B8-4660-9CAC-4378357FB1D5}" type="datetime1">
              <a:rPr lang="pt-BR" smtClean="0"/>
              <a:t>28/02/2023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5855A5-45BB-4D5D-9875-4465B01C9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373927-F267-4CD0-A11D-ED56F2E52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3C73-69EC-4AFF-8E64-55EA0C532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5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7D28D3-BE3A-4055-AC03-777F30700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42A8AE-CBFD-4CA4-B854-54E8EB78E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D427FAB-58E5-407E-8CCA-E5D627E8F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8532EE5-2A39-4165-8997-92106FDE3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D5F8870-E161-4A13-94A1-CEABBE1B3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ADF55A4-80F1-42B6-B3B5-65315D796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40B8-A32E-43AE-A425-C34982E3B83E}" type="datetime1">
              <a:rPr lang="pt-BR" smtClean="0"/>
              <a:t>28/02/2023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72A6961-DA37-4B0C-9BE5-B44A88C1F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8C5E6B3-2BD6-4CEF-99A6-C6BFD12C5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3C73-69EC-4AFF-8E64-55EA0C532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21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BC22E-B4EF-402A-A181-48BF5344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4C90D5F-6992-4DEC-BFA5-37DACBB5A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1EE9-C3A5-494D-9834-974022C45F5C}" type="datetime1">
              <a:rPr lang="pt-BR" smtClean="0"/>
              <a:t>28/02/2023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B3E7B60-6FFA-414C-B378-6C68DF76D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361AD5D-7D69-4DA7-B361-72FD8B3E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3C73-69EC-4AFF-8E64-55EA0C532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47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9BDBDC8-78B8-44F3-97B9-1309AA8AA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7AA-ACA5-4287-A3F8-802EEA0FF6B2}" type="datetime1">
              <a:rPr lang="pt-BR" smtClean="0"/>
              <a:t>28/02/2023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487A6CA-680A-43F1-AAFE-803ACFA1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E7FB8EB-3703-41A2-96C1-CC289DA4C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3C73-69EC-4AFF-8E64-55EA0C532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58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60DA9-E18C-41E0-841A-BAE992577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1C3F11-42A5-4E60-99DA-15ADB1AA6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34FC01A-A2ED-4FC7-9DFF-A91AC8015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6BCCB7E-CEA5-47EB-BA07-56DA8EE68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348B-EEF7-4964-A716-8F011B3A443D}" type="datetime1">
              <a:rPr lang="pt-BR" smtClean="0"/>
              <a:t>28/02/2023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2A622C-16DE-4149-8412-FF6D8572F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20E0E5-E396-47F3-BE70-F85C1BCA4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3C73-69EC-4AFF-8E64-55EA0C532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60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1226AC-B9AD-48FC-B3F0-4F100181B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28D1F35-7257-4933-8E33-629D43F07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F2EA47A-7FED-4BCA-AEB2-78C856A48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C0CF1B-5D7F-4D89-9CC6-724DACA2B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14D1-3BBE-47A1-AC64-07656DCD647F}" type="datetime1">
              <a:rPr lang="pt-BR" smtClean="0"/>
              <a:t>28/02/2023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6A5059-8DE9-445B-8F2A-FF6C64E38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140CBD-D915-4221-95FB-9F3D1E7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3C73-69EC-4AFF-8E64-55EA0C532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93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A559A86-69E3-4E77-8A3B-1F1122F83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BB05A38-0BC8-407A-B7BF-F8B544D97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D32BF7-9B26-4C2F-999D-276D0431E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4A40D-B8F5-4C42-8E06-482836B4A3F2}" type="datetime1">
              <a:rPr lang="pt-BR" smtClean="0"/>
              <a:t>28/02/2023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CFC222-5BDF-4B7E-B674-398A3129DF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D2E28F-FCE5-4461-B1FD-49921A834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3C73-69EC-4AFF-8E64-55EA0C532F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79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179B3C2-74F7-FD9A-0D65-E8BA615FD7E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2229400" y="3700638"/>
            <a:ext cx="5437163" cy="2396038"/>
          </a:xfrm>
          <a:prstGeom prst="rect">
            <a:avLst/>
          </a:prstGeom>
        </p:spPr>
      </p:pic>
      <p:pic>
        <p:nvPicPr>
          <p:cNvPr id="10" name="Picture 6" descr="Resultado de imagem para background clean&quot;">
            <a:extLst>
              <a:ext uri="{FF2B5EF4-FFF2-40B4-BE49-F238E27FC236}">
                <a16:creationId xmlns:a16="http://schemas.microsoft.com/office/drawing/2014/main" id="{92030592-E809-49C1-BB0F-A1E57AE71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0523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3C73-69EC-4AFF-8E64-55EA0C532FEE}" type="slidenum">
              <a:rPr lang="pt-BR" smtClean="0"/>
              <a:t>1</a:t>
            </a:fld>
            <a:endParaRPr lang="pt-BR"/>
          </a:p>
        </p:txBody>
      </p:sp>
      <p:pic>
        <p:nvPicPr>
          <p:cNvPr id="9" name="Picture 4" descr="CBH-AT">
            <a:extLst>
              <a:ext uri="{FF2B5EF4-FFF2-40B4-BE49-F238E27FC236}">
                <a16:creationId xmlns:a16="http://schemas.microsoft.com/office/drawing/2014/main" id="{57B73DE7-8EFA-4751-8998-8B09DD2D6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27" y="761324"/>
            <a:ext cx="1667153" cy="44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072C9F73-338D-4F15-A5B8-C415CA9C7343}"/>
              </a:ext>
            </a:extLst>
          </p:cNvPr>
          <p:cNvSpPr txBox="1"/>
          <p:nvPr/>
        </p:nvSpPr>
        <p:spPr>
          <a:xfrm>
            <a:off x="2753139" y="761324"/>
            <a:ext cx="831967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500" b="1" dirty="0">
                <a:effectLst/>
                <a:ea typeface="Times New Roman" panose="02020603050405020304" pitchFamily="18" charset="0"/>
              </a:rPr>
              <a:t>ASSEMBLEIA GERAL E ELEIÇÕES SETORIAIS – SOCIEDADE CIVIL CBH-AT E SUBCOMITÊS</a:t>
            </a:r>
          </a:p>
          <a:p>
            <a:pPr algn="ctr"/>
            <a:r>
              <a:rPr lang="pt-BR" sz="2500" b="1" dirty="0">
                <a:ea typeface="Times New Roman" panose="02020603050405020304" pitchFamily="18" charset="0"/>
              </a:rPr>
              <a:t>2023-2025</a:t>
            </a:r>
          </a:p>
          <a:p>
            <a:pPr algn="ctr"/>
            <a:endParaRPr lang="pt-BR" sz="2500" b="1" dirty="0">
              <a:ea typeface="Times New Roman" panose="02020603050405020304" pitchFamily="18" charset="0"/>
            </a:endParaRPr>
          </a:p>
          <a:p>
            <a:pPr algn="ctr"/>
            <a:endParaRPr lang="pt-BR" sz="2000" b="1" dirty="0"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b="1" dirty="0">
                <a:effectLst/>
                <a:ea typeface="Times New Roman" panose="02020603050405020304" pitchFamily="18" charset="0"/>
              </a:rPr>
              <a:t>Local: AV. do Estado, 561 – Bom Retiro – São Paulo - SP</a:t>
            </a:r>
          </a:p>
          <a:p>
            <a:pPr algn="ctr"/>
            <a:r>
              <a:rPr lang="pt-BR" sz="2000" b="1" dirty="0">
                <a:ea typeface="Times New Roman" panose="02020603050405020304" pitchFamily="18" charset="0"/>
              </a:rPr>
              <a:t>Referência: Próximo a estação Armênia do metrô – linha azul</a:t>
            </a:r>
            <a:endParaRPr lang="pt-BR" sz="2000" b="1" dirty="0">
              <a:effectLst/>
              <a:ea typeface="Times New Roman" panose="02020603050405020304" pitchFamily="18" charset="0"/>
            </a:endParaRPr>
          </a:p>
          <a:p>
            <a:pPr algn="ctr"/>
            <a:endParaRPr lang="pt-BR" sz="2000" b="1" dirty="0"/>
          </a:p>
        </p:txBody>
      </p:sp>
      <p:pic>
        <p:nvPicPr>
          <p:cNvPr id="11" name="Picture 2" descr="FABHAT">
            <a:extLst>
              <a:ext uri="{FF2B5EF4-FFF2-40B4-BE49-F238E27FC236}">
                <a16:creationId xmlns:a16="http://schemas.microsoft.com/office/drawing/2014/main" id="{CE4EA752-6DF8-4C5F-B151-D9EBE7682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15"/>
            <a:ext cx="2165455" cy="71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6198231-3022-499E-AC3D-16BE10FB27B2}"/>
              </a:ext>
            </a:extLst>
          </p:cNvPr>
          <p:cNvSpPr txBox="1"/>
          <p:nvPr/>
        </p:nvSpPr>
        <p:spPr>
          <a:xfrm>
            <a:off x="7730508" y="4743776"/>
            <a:ext cx="36753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/>
              <a:t>09 de </a:t>
            </a:r>
            <a:r>
              <a:rPr lang="pt-BR" b="1" dirty="0"/>
              <a:t>março</a:t>
            </a:r>
            <a:r>
              <a:rPr lang="pt-BR" sz="1800" b="1" dirty="0"/>
              <a:t> de 2023 – 09h30min</a:t>
            </a:r>
          </a:p>
          <a:p>
            <a:pPr algn="r"/>
            <a:endParaRPr lang="pt-BR" sz="800" b="1" dirty="0"/>
          </a:p>
        </p:txBody>
      </p:sp>
    </p:spTree>
    <p:extLst>
      <p:ext uri="{BB962C8B-B14F-4D97-AF65-F5344CB8AC3E}">
        <p14:creationId xmlns:p14="http://schemas.microsoft.com/office/powerpoint/2010/main" val="12456122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b674e9e-3d35-4685-a89b-a34b11b4f4a2">MQ6DXE53A4DT-102720543-117762</_dlc_DocId>
    <_dlc_DocIdUrl xmlns="3b674e9e-3d35-4685-a89b-a34b11b4f4a2">
      <Url>https://fabhat365.sharepoint.com/sites/cbh/_layouts/15/DocIdRedir.aspx?ID=MQ6DXE53A4DT-102720543-117762</Url>
      <Description>MQ6DXE53A4DT-102720543-117762</Description>
    </_dlc_DocIdUrl>
    <TaxCatchAll xmlns="3b674e9e-3d35-4685-a89b-a34b11b4f4a2" xsi:nil="true"/>
    <lcf76f155ced4ddcb4097134ff3c332f xmlns="cd43c205-44c7-417e-ad92-1136a01a8dbb">
      <Terms xmlns="http://schemas.microsoft.com/office/infopath/2007/PartnerControls"/>
    </lcf76f155ced4ddcb4097134ff3c332f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29C8ED07E03494ABD6240A20B55B6B7" ma:contentTypeVersion="18" ma:contentTypeDescription="Crie um novo documento." ma:contentTypeScope="" ma:versionID="a952c395fc454c0f91277986d5e7efd9">
  <xsd:schema xmlns:xsd="http://www.w3.org/2001/XMLSchema" xmlns:xs="http://www.w3.org/2001/XMLSchema" xmlns:p="http://schemas.microsoft.com/office/2006/metadata/properties" xmlns:ns2="3b674e9e-3d35-4685-a89b-a34b11b4f4a2" xmlns:ns3="cd43c205-44c7-417e-ad92-1136a01a8dbb" targetNamespace="http://schemas.microsoft.com/office/2006/metadata/properties" ma:root="true" ma:fieldsID="a760398e8ad08b80c91b3c23c91bf252" ns2:_="" ns3:_="">
    <xsd:import namespace="3b674e9e-3d35-4685-a89b-a34b11b4f4a2"/>
    <xsd:import namespace="cd43c205-44c7-417e-ad92-1136a01a8db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674e9e-3d35-4685-a89b-a34b11b4f4a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9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2b41b3f-53e9-4572-843d-597d5ed66644}" ma:internalName="TaxCatchAll" ma:showField="CatchAllData" ma:web="3b674e9e-3d35-4685-a89b-a34b11b4f4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43c205-44c7-417e-ad92-1136a01a8d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bd7bcd74-458e-4594-8266-0d2005d490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BB5F75-5439-4542-8EB4-C0F9B3AC195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736BE7A-3400-4A0F-8C7E-82DA8874C1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11DA4E-245A-4E9F-94DB-7E0443D8F093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cd43c205-44c7-417e-ad92-1136a01a8dbb"/>
    <ds:schemaRef ds:uri="3b674e9e-3d35-4685-a89b-a34b11b4f4a2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1C54689A-B00D-4BE7-A6FC-DD87CE472D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674e9e-3d35-4685-a89b-a34b11b4f4a2"/>
    <ds:schemaRef ds:uri="cd43c205-44c7-417e-ad92-1136a01a8d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5327</TotalTime>
  <Words>47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Mayara Aboud Trivinho</dc:creator>
  <cp:lastModifiedBy>Ana Sedlacek</cp:lastModifiedBy>
  <cp:revision>175</cp:revision>
  <dcterms:created xsi:type="dcterms:W3CDTF">2020-01-29T19:13:54Z</dcterms:created>
  <dcterms:modified xsi:type="dcterms:W3CDTF">2023-02-28T18:43:28Z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0x010100929C8ED07E03494ABD6240A20B55B6B7</vt:lpwstr>
  </property>
  <property fmtid="{D5CDD505-2E9C-101B-9397-08002B2CF9AE}" pid="3" name="Order">
    <vt:r8>283800</vt:r8>
  </property>
  <property fmtid="{D5CDD505-2E9C-101B-9397-08002B2CF9AE}" pid="4" name="_dlc_DocIdItemGuid">
    <vt:lpwstr>a8a32c84-3324-49f2-b843-dd5dd600448f</vt:lpwstr>
  </property>
</Properties>
</file>