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344" r:id="rId3"/>
    <p:sldId id="305" r:id="rId4"/>
    <p:sldId id="324" r:id="rId5"/>
    <p:sldId id="323" r:id="rId6"/>
    <p:sldId id="345" r:id="rId7"/>
    <p:sldId id="306" r:id="rId8"/>
    <p:sldId id="347" r:id="rId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2" autoAdjust="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F68F4-8DB7-4EBE-83E9-5854BF162E76}" type="datetimeFigureOut">
              <a:rPr lang="pt-BR" smtClean="0"/>
              <a:pPr/>
              <a:t>11/02/2022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2843D-3777-4A6D-B7AC-8462616F3B1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53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CC32-6D31-41E8-90B2-8DBC9D9582CC}" type="datetimeFigureOut">
              <a:rPr lang="pt-BR" smtClean="0"/>
              <a:pPr/>
              <a:t>11/02/2022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C3A-A4F1-4839-B9D6-36986067F8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7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CC32-6D31-41E8-90B2-8DBC9D9582CC}" type="datetimeFigureOut">
              <a:rPr lang="pt-BR" smtClean="0"/>
              <a:pPr/>
              <a:t>11/02/2022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C3A-A4F1-4839-B9D6-36986067F8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344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CC32-6D31-41E8-90B2-8DBC9D9582CC}" type="datetimeFigureOut">
              <a:rPr lang="pt-BR" smtClean="0"/>
              <a:pPr/>
              <a:t>11/02/2022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C3A-A4F1-4839-B9D6-36986067F8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111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CC32-6D31-41E8-90B2-8DBC9D9582CC}" type="datetimeFigureOut">
              <a:rPr lang="pt-BR" smtClean="0"/>
              <a:pPr/>
              <a:t>11/02/2022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C3A-A4F1-4839-B9D6-36986067F8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92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CC32-6D31-41E8-90B2-8DBC9D9582CC}" type="datetimeFigureOut">
              <a:rPr lang="pt-BR" smtClean="0"/>
              <a:pPr/>
              <a:t>11/02/2022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C3A-A4F1-4839-B9D6-36986067F8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574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CC32-6D31-41E8-90B2-8DBC9D9582CC}" type="datetimeFigureOut">
              <a:rPr lang="pt-BR" smtClean="0"/>
              <a:pPr/>
              <a:t>11/02/2022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C3A-A4F1-4839-B9D6-36986067F8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8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CC32-6D31-41E8-90B2-8DBC9D9582CC}" type="datetimeFigureOut">
              <a:rPr lang="pt-BR" smtClean="0"/>
              <a:pPr/>
              <a:t>11/02/2022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C3A-A4F1-4839-B9D6-36986067F8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381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CC32-6D31-41E8-90B2-8DBC9D9582CC}" type="datetimeFigureOut">
              <a:rPr lang="pt-BR" smtClean="0"/>
              <a:pPr/>
              <a:t>11/02/2022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C3A-A4F1-4839-B9D6-36986067F8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191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CC32-6D31-41E8-90B2-8DBC9D9582CC}" type="datetimeFigureOut">
              <a:rPr lang="pt-BR" smtClean="0"/>
              <a:pPr/>
              <a:t>11/02/2022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C3A-A4F1-4839-B9D6-36986067F8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669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CC32-6D31-41E8-90B2-8DBC9D9582CC}" type="datetimeFigureOut">
              <a:rPr lang="pt-BR" smtClean="0"/>
              <a:pPr/>
              <a:t>11/02/2022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C3A-A4F1-4839-B9D6-36986067F8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598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CC32-6D31-41E8-90B2-8DBC9D9582CC}" type="datetimeFigureOut">
              <a:rPr lang="pt-BR" smtClean="0"/>
              <a:pPr/>
              <a:t>11/02/2022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C3A-A4F1-4839-B9D6-36986067F8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707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3000">
              <a:srgbClr val="D4DEFF"/>
            </a:gs>
            <a:gs pos="100000">
              <a:schemeClr val="bg1"/>
            </a:gs>
            <a:gs pos="100000">
              <a:srgbClr val="96AB9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3CC32-6D31-41E8-90B2-8DBC9D9582CC}" type="datetimeFigureOut">
              <a:rPr lang="pt-BR" smtClean="0"/>
              <a:pPr/>
              <a:t>11/02/2022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D9C3A-A4F1-4839-B9D6-36986067F8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984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</a:t>
            </a:r>
            <a:r>
              <a:rPr lang="pt-BR" b="1" cap="sm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>
                      <a:alpha val="84000"/>
                    </a:schemeClr>
                  </a:outerShdw>
                </a:effectLst>
              </a:rPr>
              <a:t>ONITORAMENTO HIDROLÓGICO</a:t>
            </a:r>
            <a:br>
              <a:rPr lang="pt-BR" b="1" cap="sm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>
                      <a:alpha val="84000"/>
                    </a:schemeClr>
                  </a:outerShdw>
                </a:effectLst>
              </a:rPr>
            </a:br>
            <a:r>
              <a:rPr lang="pt-BR" b="1" dirty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BOLETIM 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EXUTÓRIOS </a:t>
            </a:r>
            <a:endParaRPr lang="pt-BR" b="1" cap="small" dirty="0">
              <a:solidFill>
                <a:srgbClr val="0070C0"/>
              </a:solidFill>
              <a:effectLst>
                <a:outerShdw blurRad="50800" dist="50800" dir="5400000" algn="ctr" rotWithShape="0">
                  <a:schemeClr val="tx1">
                    <a:alpha val="84000"/>
                  </a:scheme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3332584"/>
            <a:ext cx="7854696" cy="1032520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Bacia Hidrográfica do Alto Tietê</a:t>
            </a:r>
          </a:p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(CBH-AT)</a:t>
            </a:r>
          </a:p>
          <a:p>
            <a:pPr algn="ctr"/>
            <a:endParaRPr lang="pt-BR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39752" y="5470436"/>
            <a:ext cx="406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BR" sz="36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Janeiro 2022</a:t>
            </a:r>
            <a:endParaRPr lang="pt-BR" sz="3600" b="1" dirty="0">
              <a:solidFill>
                <a:srgbClr val="4F81BD">
                  <a:lumMod val="75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112" y="0"/>
            <a:ext cx="8233792" cy="1143000"/>
          </a:xfrm>
        </p:spPr>
        <p:txBody>
          <a:bodyPr anchor="ctr">
            <a:noAutofit/>
          </a:bodyPr>
          <a:lstStyle/>
          <a:p>
            <a:r>
              <a:rPr lang="pt-BR" sz="3600" b="1" dirty="0" smtClean="0"/>
              <a:t>Localização dos Pontos de Monitoramento </a:t>
            </a:r>
            <a:endParaRPr lang="pt-BR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9" y="804177"/>
            <a:ext cx="8780463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0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EXUTÓRIOS - ALTO TIETÊ</a:t>
            </a:r>
            <a:endParaRPr lang="pt-BR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065022" cy="1143000"/>
          </a:xfrm>
        </p:spPr>
        <p:txBody>
          <a:bodyPr>
            <a:noAutofit/>
          </a:bodyPr>
          <a:lstStyle/>
          <a:p>
            <a:r>
              <a:rPr lang="pt-BR" sz="2800" b="1" dirty="0"/>
              <a:t>Dados Operativos Hidráulicos e Hidrológicos dos Reservatórios dos </a:t>
            </a:r>
            <a:r>
              <a:rPr lang="pt-BR" sz="2800" b="1" dirty="0" err="1"/>
              <a:t>Exutórios</a:t>
            </a:r>
            <a:endParaRPr lang="pt-BR" sz="2800" b="1" dirty="0"/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0" y="1555200"/>
            <a:ext cx="8776800" cy="43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3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065022" cy="1143000"/>
          </a:xfrm>
        </p:spPr>
        <p:txBody>
          <a:bodyPr>
            <a:noAutofit/>
          </a:bodyPr>
          <a:lstStyle/>
          <a:p>
            <a:r>
              <a:rPr lang="pt-BR" sz="2800" b="1" dirty="0"/>
              <a:t>Dados Operativos Hidráulicos e Hidrológicos dos Reservatórios </a:t>
            </a:r>
            <a:r>
              <a:rPr lang="pt-BR" sz="2800" b="1" dirty="0" smtClean="0"/>
              <a:t>dos </a:t>
            </a:r>
            <a:r>
              <a:rPr lang="pt-BR" sz="2800" b="1" dirty="0" err="1" smtClean="0"/>
              <a:t>Exutórios</a:t>
            </a:r>
            <a:endParaRPr lang="pt-B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5" y="1556792"/>
            <a:ext cx="8778021" cy="434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2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CARGA ORGÂNICA</a:t>
            </a:r>
            <a:br>
              <a:rPr lang="pt-BR" b="1" dirty="0" smtClean="0"/>
            </a:br>
            <a:r>
              <a:rPr lang="pt-BR" b="1" dirty="0" smtClean="0"/>
              <a:t>NO PINHEIROS/PIRAPORA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616530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544211"/>
              </p:ext>
            </p:extLst>
          </p:nvPr>
        </p:nvGraphicFramePr>
        <p:xfrm>
          <a:off x="467544" y="1700808"/>
          <a:ext cx="7848873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579"/>
                <a:gridCol w="1096652"/>
                <a:gridCol w="914965"/>
                <a:gridCol w="1141655"/>
                <a:gridCol w="817046"/>
                <a:gridCol w="1122496"/>
                <a:gridCol w="833509"/>
                <a:gridCol w="865971"/>
              </a:tblGrid>
              <a:tr h="752315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Janeiro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VAZÃO </a:t>
                      </a:r>
                      <a:r>
                        <a:rPr lang="pt-BR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pt-BR" sz="1400" b="1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DBO</a:t>
                      </a:r>
                      <a:r>
                        <a:rPr lang="pt-BR" sz="1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(mg/L)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 (t/dia)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8196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Pinheiros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Tietê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Pinheiros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Tietê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Pinheiros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Tietê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71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215,6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470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a 2021 (média)</a:t>
                      </a:r>
                      <a:endParaRPr lang="pt-BR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</a:t>
                      </a: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2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200" b="1" dirty="0" smtClean="0"/>
              <a:t>HISTÓRICO DA CARGA DE MATÉRIA ORGÂNICA </a:t>
            </a:r>
            <a:br>
              <a:rPr lang="pt-BR" sz="3200" b="1" dirty="0" smtClean="0"/>
            </a:br>
            <a:r>
              <a:rPr lang="pt-BR" sz="3200" b="1" dirty="0" smtClean="0"/>
              <a:t>EXPORTADA PELA UGRHI-ALTO TIETÊ</a:t>
            </a:r>
            <a:endParaRPr lang="pt-BR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2" y="1435342"/>
            <a:ext cx="7848000" cy="529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8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8998"/>
            <a:ext cx="8964488" cy="1143000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HISTÓRICO DA CARGA DE MATÉRIA ORGÂNICA </a:t>
            </a:r>
            <a:br>
              <a:rPr lang="pt-BR" sz="2800" b="1" dirty="0" smtClean="0"/>
            </a:br>
            <a:r>
              <a:rPr lang="pt-BR" sz="2800" b="1" dirty="0" smtClean="0"/>
              <a:t>EXPORTADA PELA UGRHI-ALTO TIETÊ </a:t>
            </a:r>
            <a:br>
              <a:rPr lang="pt-BR" sz="2800" b="1" dirty="0" smtClean="0"/>
            </a:br>
            <a:r>
              <a:rPr lang="pt-BR" sz="2800" b="1" dirty="0" smtClean="0"/>
              <a:t>AO LONGO DOS MESES</a:t>
            </a:r>
            <a:endParaRPr lang="pt-BR" sz="2800" b="1" dirty="0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0" y="1460994"/>
            <a:ext cx="7848000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1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11417</TotalTime>
  <Words>83</Words>
  <Application>Microsoft Office PowerPoint</Application>
  <PresentationFormat>Apresentação na tela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MONITORAMENTO HIDROLÓGICO BOLETIM EXUTÓRIOS </vt:lpstr>
      <vt:lpstr>Localização dos Pontos de Monitoramento </vt:lpstr>
      <vt:lpstr>EXUTÓRIOS - ALTO TIETÊ</vt:lpstr>
      <vt:lpstr>Dados Operativos Hidráulicos e Hidrológicos dos Reservatórios dos Exutórios</vt:lpstr>
      <vt:lpstr>Dados Operativos Hidráulicos e Hidrológicos dos Reservatórios dos Exutórios</vt:lpstr>
      <vt:lpstr>CARGA ORGÂNICA NO PINHEIROS/PIRAPORA</vt:lpstr>
      <vt:lpstr> HISTÓRICO DA CARGA DE MATÉRIA ORGÂNICA  EXPORTADA PELA UGRHI-ALTO TIETÊ</vt:lpstr>
      <vt:lpstr> HISTÓRICO DA CARGA DE MATÉRIA ORGÂNICA  EXPORTADA PELA UGRHI-ALTO TIETÊ  AO LONGO DOS MESES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MONITORAMENTO APRM-GUARAPIRANGA</dc:title>
  <dc:creator>Amanda</dc:creator>
  <cp:lastModifiedBy>Lilian Barrella Peres</cp:lastModifiedBy>
  <cp:revision>1003</cp:revision>
  <cp:lastPrinted>2016-03-15T13:10:48Z</cp:lastPrinted>
  <dcterms:created xsi:type="dcterms:W3CDTF">2015-03-03T20:09:31Z</dcterms:created>
  <dcterms:modified xsi:type="dcterms:W3CDTF">2022-02-11T18:26:46Z</dcterms:modified>
</cp:coreProperties>
</file>